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7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89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Cette diapositive présente les objectifs du projet de distribution Linux.
• Nous cherchons à créer un système léger, optimisé et simple d'utilisation, accompagné d'une documentation complète.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Cette diapositive présente une évaluation des objectifs atteints, en mettant l'accent sur la distribution légère et la sécurité optimisée.
• Chaque élément souligne l'importance de l'accessibilité et de la sécurité dans le cadre des objectifs globaux, garantissant une performance et une confiance maximales.
• Les implications de ces réussites montrent une direction positive pour la continuité des opérations et l'engagement envers l'amélioration constante.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Le projet a rencontré des difficultés liées à la gestion et à la collaboration, résultant de choix inappropriés et d'un manque d'outils de pilotage.
• Le choix de LFS a limité l'efficacité de la gestion, le manque d'outils de pilotage a compliqué les opérations, et l'absence de groupe a réduit les synergies. Les solutions mises en place ont permis d'améliorer ces aspects et de générer des résultats positifs.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700" y="7467600"/>
            <a:ext cx="2400180" cy="281760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67600"/>
            <a:ext cx="2883512" cy="281760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883512" cy="161531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2952750" y="2809875"/>
            <a:ext cx="12382500" cy="2333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270"/>
              </a:lnSpc>
              <a:buNone/>
            </a:pPr>
            <a:r>
              <a:rPr lang="en-US" sz="13050" dirty="0">
                <a:solidFill>
                  <a:srgbClr val="FFBD5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AUDIT LINUX</a:t>
            </a:r>
            <a:endParaRPr lang="en-US" sz="13050" dirty="0"/>
          </a:p>
        </p:txBody>
      </p:sp>
      <p:sp>
        <p:nvSpPr>
          <p:cNvPr id="8" name="Text 1"/>
          <p:cNvSpPr/>
          <p:nvPr/>
        </p:nvSpPr>
        <p:spPr>
          <a:xfrm>
            <a:off x="3826103" y="8039999"/>
            <a:ext cx="10325100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0290"/>
              </a:lnSpc>
              <a:buNone/>
            </a:pPr>
            <a:r>
              <a:rPr lang="en-US" sz="73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JRIDI DINE B3 DATA</a:t>
            </a:r>
            <a:endParaRPr lang="en-US" sz="7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25" y="6191250"/>
            <a:ext cx="9289265" cy="409398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90775"/>
            <a:ext cx="9216848" cy="40620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44836" y="1144326"/>
            <a:ext cx="16002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Évolution Du Projet</a:t>
            </a:r>
            <a:endParaRPr lang="en-US" sz="46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6362700"/>
            <a:ext cx="1596509" cy="159650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1219428" y="6845114"/>
            <a:ext cx="6524625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30"/>
              </a:lnSpc>
              <a:buNone/>
            </a:pPr>
            <a:r>
              <a:rPr lang="en-US" sz="345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Automatisation Avancée</a:t>
            </a:r>
            <a:endParaRPr lang="en-US" sz="3450" dirty="0"/>
          </a:p>
        </p:txBody>
      </p:sp>
      <p:sp>
        <p:nvSpPr>
          <p:cNvPr id="7" name="Text 2"/>
          <p:cNvSpPr/>
          <p:nvPr/>
        </p:nvSpPr>
        <p:spPr>
          <a:xfrm>
            <a:off x="9652566" y="8240010"/>
            <a:ext cx="8353425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4680"/>
              </a:lnSpc>
              <a:buNone/>
            </a:pPr>
            <a:r>
              <a:rPr lang="en-US" sz="2925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Automatisation de l'installation afin d'améliorer le confort de l'utilisateur.</a:t>
            </a:r>
            <a:endParaRPr lang="en-US" sz="2925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362200"/>
            <a:ext cx="1618696" cy="161869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015733" y="2855476"/>
            <a:ext cx="6543675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30"/>
              </a:lnSpc>
              <a:buNone/>
            </a:pPr>
            <a:r>
              <a:rPr lang="en-US" sz="345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Nouvelles Fonctionnalités</a:t>
            </a:r>
            <a:endParaRPr lang="en-US" sz="3450" dirty="0"/>
          </a:p>
        </p:txBody>
      </p:sp>
      <p:sp>
        <p:nvSpPr>
          <p:cNvPr id="10" name="Text 4"/>
          <p:cNvSpPr/>
          <p:nvPr/>
        </p:nvSpPr>
        <p:spPr>
          <a:xfrm>
            <a:off x="444108" y="3979149"/>
            <a:ext cx="8115300" cy="1704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4440"/>
              </a:lnSpc>
              <a:buNone/>
            </a:pPr>
            <a:r>
              <a:rPr lang="en-US" sz="2775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Ajout des fonctionnalités d'impression et de numérisation pour répondre à des besoins variés.</a:t>
            </a:r>
            <a:endParaRPr lang="en-US" sz="277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8718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43000" y="9219872"/>
            <a:ext cx="1600200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 grand merci pour votre attention</a:t>
            </a:r>
            <a:endParaRPr lang="en-US" sz="2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2400300"/>
            <a:ext cx="7391400" cy="32575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5962650"/>
            <a:ext cx="7391400" cy="325755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5" y="2400300"/>
            <a:ext cx="7391400" cy="325755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5" y="5962650"/>
            <a:ext cx="7391400" cy="325755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144836" y="1144326"/>
            <a:ext cx="16002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Pitch du Projet et Objectifs</a:t>
            </a:r>
            <a:endParaRPr lang="en-US" sz="4650" dirty="0"/>
          </a:p>
        </p:txBody>
      </p:sp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975" y="2876550"/>
            <a:ext cx="851311" cy="851311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220226" y="2969800"/>
            <a:ext cx="552450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Distribution Linux</a:t>
            </a:r>
            <a:endParaRPr lang="en-US" sz="3000" dirty="0"/>
          </a:p>
        </p:txBody>
      </p:sp>
      <p:sp>
        <p:nvSpPr>
          <p:cNvPr id="10" name="Text 2"/>
          <p:cNvSpPr/>
          <p:nvPr/>
        </p:nvSpPr>
        <p:spPr>
          <a:xfrm>
            <a:off x="2085877" y="4007303"/>
            <a:ext cx="6457950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Création d'une distribution Linux minimaliste et efficace pour tous.</a:t>
            </a:r>
            <a:endParaRPr lang="en-US" sz="2250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125" y="2876550"/>
            <a:ext cx="851311" cy="851311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10907961" y="2969800"/>
            <a:ext cx="547687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Optimisation Système</a:t>
            </a:r>
            <a:endParaRPr lang="en-US" sz="3000" dirty="0"/>
          </a:p>
        </p:txBody>
      </p:sp>
      <p:sp>
        <p:nvSpPr>
          <p:cNvPr id="13" name="Text 4"/>
          <p:cNvSpPr/>
          <p:nvPr/>
        </p:nvSpPr>
        <p:spPr>
          <a:xfrm>
            <a:off x="9766774" y="4007303"/>
            <a:ext cx="6438900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Amélioration des performances par une gestion efficace des ressources.</a:t>
            </a:r>
            <a:endParaRPr lang="en-US" sz="225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5975" y="6448425"/>
            <a:ext cx="851311" cy="851311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3220226" y="6543416"/>
            <a:ext cx="53149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Fonctionnalités Simplifiées</a:t>
            </a:r>
            <a:endParaRPr lang="en-US" sz="3000" dirty="0"/>
          </a:p>
        </p:txBody>
      </p:sp>
      <p:sp>
        <p:nvSpPr>
          <p:cNvPr id="16" name="Text 6"/>
          <p:cNvSpPr/>
          <p:nvPr/>
        </p:nvSpPr>
        <p:spPr>
          <a:xfrm>
            <a:off x="2085877" y="7578671"/>
            <a:ext cx="645795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Offrir des fonctionnalités simples et ciblées.</a:t>
            </a:r>
            <a:endParaRPr lang="en-US" sz="225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3125" y="6448425"/>
            <a:ext cx="851311" cy="851311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10907961" y="6543416"/>
            <a:ext cx="530542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Documentation</a:t>
            </a:r>
            <a:endParaRPr lang="en-US" sz="3000" dirty="0"/>
          </a:p>
        </p:txBody>
      </p:sp>
      <p:sp>
        <p:nvSpPr>
          <p:cNvPr id="19" name="Text 8"/>
          <p:cNvSpPr/>
          <p:nvPr/>
        </p:nvSpPr>
        <p:spPr>
          <a:xfrm>
            <a:off x="9766774" y="7595206"/>
            <a:ext cx="6438900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Fournir des documents clairs pour faciliter l'utilisation et la compréhension.</a:t>
            </a:r>
            <a:endParaRPr lang="en-US" sz="2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886075"/>
            <a:ext cx="15239213" cy="33813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43000" y="1142172"/>
            <a:ext cx="16002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 de Démarche Projet</a:t>
            </a:r>
            <a:endParaRPr lang="en-US" sz="4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550" y="3105150"/>
            <a:ext cx="2958686" cy="295868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25" y="3105150"/>
            <a:ext cx="2958686" cy="295868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300" y="3105150"/>
            <a:ext cx="2958686" cy="295868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2175" y="3105150"/>
            <a:ext cx="2958686" cy="2958686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1901587" y="694026"/>
            <a:ext cx="47244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10"/>
              </a:lnSpc>
              <a:buNone/>
            </a:pPr>
            <a:endParaRPr lang="en-US" sz="465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3175" y="3810000"/>
            <a:ext cx="1336329" cy="1336329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1547530" y="6747164"/>
            <a:ext cx="33337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Phase 1</a:t>
            </a:r>
            <a:endParaRPr lang="en-US" sz="3000" dirty="0"/>
          </a:p>
        </p:txBody>
      </p:sp>
      <p:sp>
        <p:nvSpPr>
          <p:cNvPr id="12" name="Text 3"/>
          <p:cNvSpPr/>
          <p:nvPr/>
        </p:nvSpPr>
        <p:spPr>
          <a:xfrm>
            <a:off x="1143000" y="7499639"/>
            <a:ext cx="3743325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Évaluation des besoins du projet :  OS minimaliste, orienté utilisateur.</a:t>
            </a:r>
            <a:endParaRPr lang="en-US" sz="225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4150" y="3943350"/>
            <a:ext cx="1268008" cy="1268008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5419011" y="6747164"/>
            <a:ext cx="373380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Phase 2</a:t>
            </a:r>
            <a:endParaRPr lang="en-US" sz="3000" dirty="0"/>
          </a:p>
        </p:txBody>
      </p:sp>
      <p:sp>
        <p:nvSpPr>
          <p:cNvPr id="15" name="Text 5"/>
          <p:cNvSpPr/>
          <p:nvPr/>
        </p:nvSpPr>
        <p:spPr>
          <a:xfrm>
            <a:off x="5419011" y="7499639"/>
            <a:ext cx="3733800" cy="183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Développement initial des solutions : Tests LFS, puis recentrage sur Debian Netinstall.</a:t>
            </a:r>
            <a:endParaRPr lang="en-US" sz="225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7025" y="3943350"/>
            <a:ext cx="1268008" cy="1268008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>
            <a:off x="9453018" y="6747164"/>
            <a:ext cx="33337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Phase 3</a:t>
            </a:r>
            <a:endParaRPr lang="en-US" sz="3000" dirty="0"/>
          </a:p>
        </p:txBody>
      </p:sp>
      <p:sp>
        <p:nvSpPr>
          <p:cNvPr id="18" name="Text 7"/>
          <p:cNvSpPr/>
          <p:nvPr/>
        </p:nvSpPr>
        <p:spPr>
          <a:xfrm>
            <a:off x="9640550" y="7499639"/>
            <a:ext cx="3333750" cy="2295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Recherche des solutions : Sélection des paquets et pilotes essentiels, méthode de compilation de l’ISO.</a:t>
            </a:r>
            <a:endParaRPr lang="en-US" sz="2250" dirty="0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39900" y="3943350"/>
            <a:ext cx="1268008" cy="1268008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13405763" y="6747164"/>
            <a:ext cx="33337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Phase 4</a:t>
            </a:r>
            <a:endParaRPr lang="en-US" sz="3000" dirty="0"/>
          </a:p>
        </p:txBody>
      </p:sp>
      <p:sp>
        <p:nvSpPr>
          <p:cNvPr id="21" name="Text 9"/>
          <p:cNvSpPr/>
          <p:nvPr/>
        </p:nvSpPr>
        <p:spPr>
          <a:xfrm>
            <a:off x="13593295" y="7499639"/>
            <a:ext cx="3333750" cy="2295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Mise en œuvre et suivi : Comparaison avec une distribution standard (paquets, services, trames…).</a:t>
            </a:r>
            <a:endParaRPr lang="en-US" sz="2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48174" y="332669"/>
            <a:ext cx="1601152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Outils et Diagrammes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0650" y="7296150"/>
            <a:ext cx="2836288" cy="264011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" y="2305050"/>
            <a:ext cx="8843976" cy="451703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925" y="7296150"/>
            <a:ext cx="2633775" cy="2640111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039263" y="1451856"/>
            <a:ext cx="298132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Théorique</a:t>
            </a:r>
            <a:endParaRPr lang="en-US" sz="3000" dirty="0"/>
          </a:p>
        </p:txBody>
      </p:sp>
      <p:sp>
        <p:nvSpPr>
          <p:cNvPr id="8" name="Text 2"/>
          <p:cNvSpPr/>
          <p:nvPr/>
        </p:nvSpPr>
        <p:spPr>
          <a:xfrm>
            <a:off x="12751793" y="1451856"/>
            <a:ext cx="20383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Réel</a:t>
            </a:r>
            <a:endParaRPr lang="en-US" sz="30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779" y="2275769"/>
            <a:ext cx="9011218" cy="4546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2400300"/>
            <a:ext cx="7391400" cy="3257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5" y="2400300"/>
            <a:ext cx="7391400" cy="32575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075" y="5962650"/>
            <a:ext cx="14800552" cy="32575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144836" y="1144326"/>
            <a:ext cx="16002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Principaux Aléas</a:t>
            </a:r>
            <a:endParaRPr lang="en-US" sz="4650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975" y="2876550"/>
            <a:ext cx="851311" cy="851311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220226" y="2969800"/>
            <a:ext cx="552450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Effectifs réduits</a:t>
            </a:r>
            <a:endParaRPr lang="en-US" sz="3000" dirty="0"/>
          </a:p>
        </p:txBody>
      </p:sp>
      <p:sp>
        <p:nvSpPr>
          <p:cNvPr id="8" name="Text 2"/>
          <p:cNvSpPr/>
          <p:nvPr/>
        </p:nvSpPr>
        <p:spPr>
          <a:xfrm>
            <a:off x="2085877" y="4007303"/>
            <a:ext cx="6457950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 manque d'effectif a augmenté la charge de travail et réduit la flexibilité du projet.</a:t>
            </a:r>
            <a:endParaRPr lang="en-US" sz="225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3125" y="2876550"/>
            <a:ext cx="851311" cy="851311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0907961" y="2969800"/>
            <a:ext cx="547687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Erreur de choix</a:t>
            </a:r>
            <a:endParaRPr lang="en-US" sz="3000" dirty="0"/>
          </a:p>
        </p:txBody>
      </p:sp>
      <p:sp>
        <p:nvSpPr>
          <p:cNvPr id="11" name="Text 4"/>
          <p:cNvSpPr/>
          <p:nvPr/>
        </p:nvSpPr>
        <p:spPr>
          <a:xfrm>
            <a:off x="9766774" y="4007303"/>
            <a:ext cx="6448425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Des décisions initiales incorrectes dues à un manque de compréhension ont causé des retards.</a:t>
            </a:r>
            <a:endParaRPr lang="en-US" sz="22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5525" y="6105525"/>
            <a:ext cx="1286648" cy="128664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4066526" y="6346591"/>
            <a:ext cx="7981950" cy="809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300"/>
              </a:lnSpc>
              <a:buNone/>
            </a:pPr>
            <a:r>
              <a:rPr lang="en-US" sz="45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Bugs</a:t>
            </a:r>
            <a:endParaRPr lang="en-US" sz="4500" dirty="0"/>
          </a:p>
        </p:txBody>
      </p:sp>
      <p:sp>
        <p:nvSpPr>
          <p:cNvPr id="14" name="Text 6"/>
          <p:cNvSpPr/>
          <p:nvPr/>
        </p:nvSpPr>
        <p:spPr>
          <a:xfrm>
            <a:off x="2293865" y="7800133"/>
            <a:ext cx="14258925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Impossibilité d'accéder aux dépôts Debian empêchant la finalisation de l'installation.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6048" y="1144326"/>
            <a:ext cx="16002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Indicateur de réussite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4286250" y="4617597"/>
            <a:ext cx="2762250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Respect des Livrables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4286250" y="5951907"/>
            <a:ext cx="2981325" cy="391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 fichier ISO bootable, le manuel d'utilisation et le rapport ont tous été remis et sont fonctionnels.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500" y="3086100"/>
            <a:ext cx="1143000" cy="1143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72500" y="4617597"/>
            <a:ext cx="2762250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Respect des Délais</a:t>
            </a:r>
            <a:endParaRPr lang="en-US" sz="3000" dirty="0"/>
          </a:p>
        </p:txBody>
      </p:sp>
      <p:sp>
        <p:nvSpPr>
          <p:cNvPr id="7" name="Text 4"/>
          <p:cNvSpPr/>
          <p:nvPr/>
        </p:nvSpPr>
        <p:spPr>
          <a:xfrm>
            <a:off x="8572500" y="5951907"/>
            <a:ext cx="3228975" cy="2143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25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Maîtrise du temps permettant le respect des échéances.</a:t>
            </a:r>
            <a:endParaRPr lang="en-US" sz="26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0" y="3086100"/>
            <a:ext cx="1143000" cy="1143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858750" y="4605338"/>
            <a:ext cx="2771775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Tests sans Échec</a:t>
            </a:r>
            <a:endParaRPr lang="en-US" sz="3000" dirty="0"/>
          </a:p>
        </p:txBody>
      </p:sp>
      <p:sp>
        <p:nvSpPr>
          <p:cNvPr id="10" name="Text 6"/>
          <p:cNvSpPr/>
          <p:nvPr/>
        </p:nvSpPr>
        <p:spPr>
          <a:xfrm>
            <a:off x="12858750" y="5951907"/>
            <a:ext cx="3228975" cy="2209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4320"/>
              </a:lnSpc>
              <a:buNone/>
            </a:pPr>
            <a:r>
              <a:rPr lang="en-US" sz="270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Les tests effectués confirment le bon fonctionnement des livrables.</a:t>
            </a:r>
            <a:endParaRPr lang="en-US" sz="27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8750" y="3086100"/>
            <a:ext cx="11430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39778" y="947587"/>
            <a:ext cx="16002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Détails des Livrables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5267325"/>
            <a:ext cx="5012605" cy="397545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5610225"/>
            <a:ext cx="5012605" cy="397545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0" y="5610225"/>
            <a:ext cx="5012605" cy="397545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028825"/>
            <a:ext cx="5012605" cy="3922723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455331" y="6520346"/>
            <a:ext cx="438150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Fichier ISO</a:t>
            </a:r>
            <a:endParaRPr lang="en-US" sz="3000" dirty="0"/>
          </a:p>
        </p:txBody>
      </p:sp>
      <p:sp>
        <p:nvSpPr>
          <p:cNvPr id="8" name="Text 2"/>
          <p:cNvSpPr/>
          <p:nvPr/>
        </p:nvSpPr>
        <p:spPr>
          <a:xfrm>
            <a:off x="1455330" y="6454140"/>
            <a:ext cx="4594950" cy="2880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Ce fichier contient une distribution Linux portable, flexible et optimisée pour de faibles ressources.</a:t>
            </a:r>
            <a:endParaRPr lang="en-US" sz="225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2028825"/>
            <a:ext cx="5012605" cy="3922723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6943725" y="6520346"/>
            <a:ext cx="438150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Manuel d'utilisation</a:t>
            </a:r>
            <a:endParaRPr lang="en-US" sz="3000" dirty="0"/>
          </a:p>
        </p:txBody>
      </p:sp>
      <p:sp>
        <p:nvSpPr>
          <p:cNvPr id="11" name="Text 4"/>
          <p:cNvSpPr/>
          <p:nvPr/>
        </p:nvSpPr>
        <p:spPr>
          <a:xfrm>
            <a:off x="6943725" y="7177571"/>
            <a:ext cx="4381500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 guide illustré pour l'installation d'Audix.</a:t>
            </a:r>
            <a:endParaRPr lang="en-US" sz="22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5800" y="2028825"/>
            <a:ext cx="5012605" cy="3922723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2429035" y="6520346"/>
            <a:ext cx="438150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Rapport de Projet</a:t>
            </a:r>
            <a:endParaRPr lang="en-US" sz="3000" dirty="0"/>
          </a:p>
        </p:txBody>
      </p:sp>
      <p:sp>
        <p:nvSpPr>
          <p:cNvPr id="14" name="Text 6"/>
          <p:cNvSpPr/>
          <p:nvPr/>
        </p:nvSpPr>
        <p:spPr>
          <a:xfrm>
            <a:off x="12429035" y="7187096"/>
            <a:ext cx="4381500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Document détaillant la méthodologie et les résultats du projet.</a:t>
            </a:r>
            <a:endParaRPr lang="en-US" sz="2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38182" y="1144326"/>
            <a:ext cx="16002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Objectif Atteint ?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267075"/>
            <a:ext cx="8006577" cy="70232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5064" y="6026513"/>
            <a:ext cx="7478751" cy="183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360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Une distribution légère et fonctionnelle, optimisant les performances et améliorant l'accessibilité, pour une interaction utilisateur fluide et réactive.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602166" y="4286249"/>
            <a:ext cx="5493834" cy="1533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615"/>
              </a:lnSpc>
              <a:buNone/>
            </a:pPr>
            <a:r>
              <a:rPr lang="en-US" sz="4725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Distribution Légère</a:t>
            </a:r>
            <a:endParaRPr lang="en-US" sz="472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5639" y="3262674"/>
            <a:ext cx="8482361" cy="71228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489580" y="5226205"/>
            <a:ext cx="7315200" cy="2981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4080"/>
              </a:lnSpc>
              <a:buNone/>
            </a:pPr>
            <a:r>
              <a:rPr lang="en-US" sz="225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Support de logiciels essentiels pour une utilisation simple d'un ordinateur. Navigation internet et édition de texte.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10489580" y="4286250"/>
            <a:ext cx="7798419" cy="1533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985"/>
              </a:lnSpc>
              <a:buNone/>
            </a:pPr>
            <a:r>
              <a:rPr lang="en-US" sz="4275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Compatibilité Bureautique</a:t>
            </a:r>
            <a:endParaRPr lang="en-US" sz="427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00" y="0"/>
            <a:ext cx="99441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895350"/>
            <a:ext cx="4962525" cy="246900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6915150"/>
            <a:ext cx="4962525" cy="246900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2475" y="3714750"/>
            <a:ext cx="4962525" cy="286916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92325" y="895350"/>
            <a:ext cx="2352421" cy="246900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92325" y="6915150"/>
            <a:ext cx="2352421" cy="246900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6900" y="3714750"/>
            <a:ext cx="2352421" cy="2869169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330377" y="2877066"/>
            <a:ext cx="6115050" cy="1666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10"/>
              </a:lnSpc>
              <a:buNone/>
            </a:pPr>
            <a:r>
              <a:rPr lang="en-US" sz="4650" dirty="0">
                <a:solidFill>
                  <a:srgbClr val="E9E9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Retour d’Expérience</a:t>
            </a:r>
            <a:endParaRPr lang="en-US" sz="4650" dirty="0"/>
          </a:p>
        </p:txBody>
      </p:sp>
      <p:sp>
        <p:nvSpPr>
          <p:cNvPr id="10" name="Text 1"/>
          <p:cNvSpPr/>
          <p:nvPr/>
        </p:nvSpPr>
        <p:spPr>
          <a:xfrm>
            <a:off x="9723928" y="1131733"/>
            <a:ext cx="4514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780"/>
              </a:lnSpc>
              <a:buNone/>
            </a:pPr>
            <a:r>
              <a:rPr lang="en-US" sz="27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Linux From Scratch</a:t>
            </a:r>
            <a:endParaRPr lang="en-US" sz="2700" dirty="0"/>
          </a:p>
        </p:txBody>
      </p:sp>
      <p:sp>
        <p:nvSpPr>
          <p:cNvPr id="11" name="Text 2"/>
          <p:cNvSpPr/>
          <p:nvPr/>
        </p:nvSpPr>
        <p:spPr>
          <a:xfrm>
            <a:off x="9562003" y="1810266"/>
            <a:ext cx="4676775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2760"/>
              </a:lnSpc>
              <a:buNone/>
            </a:pPr>
            <a:r>
              <a:rPr lang="en-US" sz="1725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 choix de LFS a entraîné un processus long et chronophage, sans résultats tangibles.</a:t>
            </a:r>
            <a:endParaRPr lang="en-US" sz="1725" dirty="0"/>
          </a:p>
        </p:txBody>
      </p:sp>
      <p:sp>
        <p:nvSpPr>
          <p:cNvPr id="12" name="Text 3"/>
          <p:cNvSpPr/>
          <p:nvPr/>
        </p:nvSpPr>
        <p:spPr>
          <a:xfrm>
            <a:off x="12426180" y="3950275"/>
            <a:ext cx="42576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780"/>
              </a:lnSpc>
              <a:buNone/>
            </a:pPr>
            <a:r>
              <a:rPr lang="en-US" sz="27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Groupe</a:t>
            </a:r>
            <a:endParaRPr lang="en-US" sz="2700" dirty="0"/>
          </a:p>
        </p:txBody>
      </p:sp>
      <p:sp>
        <p:nvSpPr>
          <p:cNvPr id="13" name="Text 4"/>
          <p:cNvSpPr/>
          <p:nvPr/>
        </p:nvSpPr>
        <p:spPr>
          <a:xfrm>
            <a:off x="12426180" y="4751185"/>
            <a:ext cx="4619625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2760"/>
              </a:lnSpc>
              <a:buNone/>
            </a:pPr>
            <a:r>
              <a:rPr lang="en-US" sz="1725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La taille réduite de l'équipe a accru la charge de travail.</a:t>
            </a:r>
            <a:endParaRPr lang="en-US" sz="1725" dirty="0"/>
          </a:p>
        </p:txBody>
      </p:sp>
      <p:sp>
        <p:nvSpPr>
          <p:cNvPr id="14" name="Text 5"/>
          <p:cNvSpPr/>
          <p:nvPr/>
        </p:nvSpPr>
        <p:spPr>
          <a:xfrm>
            <a:off x="9723928" y="7154242"/>
            <a:ext cx="42576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780"/>
              </a:lnSpc>
              <a:buNone/>
            </a:pPr>
            <a:r>
              <a:rPr lang="en-US" sz="2700" dirty="0">
                <a:solidFill>
                  <a:srgbClr val="12C3A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Outils de pilotage</a:t>
            </a:r>
            <a:endParaRPr lang="en-US" sz="2700" dirty="0"/>
          </a:p>
        </p:txBody>
      </p:sp>
      <p:sp>
        <p:nvSpPr>
          <p:cNvPr id="15" name="Text 6"/>
          <p:cNvSpPr/>
          <p:nvPr/>
        </p:nvSpPr>
        <p:spPr>
          <a:xfrm>
            <a:off x="9619153" y="7844588"/>
            <a:ext cx="47244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ts val="2880"/>
              </a:lnSpc>
              <a:buNone/>
            </a:pPr>
            <a:r>
              <a:rPr lang="en-US" sz="1800" dirty="0">
                <a:solidFill>
                  <a:srgbClr val="E9E9E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L'absence d'outils de pilotage efficaces a rendu la gestion et le suivi du projet plus complexes.</a:t>
            </a:r>
            <a:endParaRPr lang="en-US" sz="180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7100" y="1057275"/>
            <a:ext cx="2143125" cy="2143125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4429125"/>
            <a:ext cx="1428750" cy="1428750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92325" y="7000875"/>
            <a:ext cx="2309558" cy="2309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486</Words>
  <Application>Microsoft Office PowerPoint</Application>
  <PresentationFormat>Personnalisé</PresentationFormat>
  <Paragraphs>76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Montserrat</vt:lpstr>
      <vt:lpstr>Poppins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6</cp:revision>
  <dcterms:created xsi:type="dcterms:W3CDTF">2025-05-07T07:22:08Z</dcterms:created>
  <dcterms:modified xsi:type="dcterms:W3CDTF">2025-05-07T07:52:54Z</dcterms:modified>
</cp:coreProperties>
</file>